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59" r:id="rId4"/>
    <p:sldId id="262" r:id="rId5"/>
    <p:sldId id="263" r:id="rId6"/>
    <p:sldId id="264" r:id="rId7"/>
    <p:sldId id="265" r:id="rId8"/>
    <p:sldId id="266" r:id="rId9"/>
    <p:sldId id="261" r:id="rId10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Ubuntu" panose="020B0504030602030204" pitchFamily="34" charset="0"/>
      <p:regular r:id="rId17"/>
      <p:bold r:id="rId18"/>
      <p:italic r:id="rId19"/>
      <p:boldItalic r:id="rId20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3B56"/>
    <a:srgbClr val="FF0062"/>
    <a:srgbClr val="FFA5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29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CAFA89-649A-4CD4-8CA0-922BD950A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B9034C3-6623-4312-ACFB-C94C4A14F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F4247F-4748-4C83-86EB-35ADCD5DB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0E6219-BDEB-4EE1-A175-07A7C2073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DE246E-C529-439F-BD09-1F68055F5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5586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B054AC-3FFF-4D8F-9C52-EA16C149A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9BE6E91-6808-4727-B8A7-FD95BB76E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22F412-A405-47F4-A872-8F31E63DD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911309-6394-40FD-9219-93572412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7E88C8-E45A-47E6-B5DB-2C5BED4D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84487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77EAF5F-01EC-4C8E-92E4-8EA72B1271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B37C742-8933-4BA5-BEE2-40CF150E1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7DBD54-366D-4902-A024-B9992F92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5AAD18-E834-4B76-B93C-FC8C7F030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9693C3-6EA5-4E9A-8D79-E4483968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8667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92E5BB-C2E2-4BCD-A8D7-9FD01095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1201FE-32DD-4709-B8F2-7A4C7AD93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E3ACE2-4C48-4B09-89C6-F43A43C43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595509-0E09-4AC8-BF64-40CD9721E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B3D477-DB13-4157-9F78-8967E6FD7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466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969F0E-40B8-4860-AFD1-F14DE6EAF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6F8B3B-5A68-48FA-982F-BB0B35317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448117-10BA-43D8-903D-218E032EB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C6AF83-72C1-49D9-A8D7-6149D8533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D4664A-BA81-4942-86A1-94E763AAD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6498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919E2-D330-4B7C-BB7A-FA6F5105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66D0EF-28F6-4849-A29D-45F30BF823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3CDEF0-99AC-4C07-8779-54ED4CBCD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070C11-D9E3-4E48-9F88-584356138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A041B92-5BD5-468A-ABEF-1A64E9694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931DA9-A972-4CDE-A1B9-7F721EC70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57981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7240C8-A045-422B-B727-9F6178ADC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7BAA07-E993-4A28-A445-F00F08464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480F513-5313-4D5A-8C8E-105F98085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6A9F64A-C688-4E45-8184-CA55E345F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ECE552A-77AA-4A1A-98FC-57E52E07E0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1F1C3B6-8E5E-4E95-B885-6A52086B1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2115EFC-DB27-4CC8-BE51-9DD148E1A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4B70F07-8900-498B-963F-3F389BCE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155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99673E-1B54-4DC0-982F-CDDBAB505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B523A38-AD8C-441F-A39B-BE39EFD9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E9B3118-1819-4F0A-A0F3-CD72AA8C9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D40B193-48C5-40F3-84B4-D4AC6313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3886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5BF15CA-5665-4301-8A2D-B841EDCD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135F2B5-C7E2-480C-9188-DDFDFB98F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5304BA-5359-49E3-805F-D5DC5F86E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84279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4884ED-075B-4A22-B81D-D4B089430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5D1FC-8EA2-4B25-BC85-43D2892CA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399921-BCE0-470A-A674-546FBFF47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19DE2C-807B-46E4-8C3F-B98E48C20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15F6F82-7DDB-4B79-B23C-8636087C8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7577123-3B38-4F72-9246-E04C96EDA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3107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58F10F-DB92-4F50-B8EA-5FC4D4CCD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16E6B7E-9EFD-4583-850B-1DF31978F3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C9515C5-F6C8-4A37-A042-45CB82FB5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DA0D39E-D64F-4E85-81C0-6180A11A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0C59E9C-2EE5-4DBC-AAFB-56348B65C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F351868-49F2-4539-B794-A2F26B111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25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CA4BC38-6509-4F17-9377-752FF103E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57A73B-DD77-412C-B47E-565C8375C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931BCC-0117-460E-8705-A8FAA5C226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CFB44-A862-479B-BE2C-2441143E5171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F78089-D269-4340-9344-68415C14F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B1BCF-1F88-45A3-B3AF-B5BDB9BF5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3760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7ACBCAB-72BC-2742-9BF4-8479FB18D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204D3B3-83BD-8049-9E55-5B6A10A3ADB5}"/>
              </a:ext>
            </a:extLst>
          </p:cNvPr>
          <p:cNvSpPr txBox="1"/>
          <p:nvPr/>
        </p:nvSpPr>
        <p:spPr>
          <a:xfrm>
            <a:off x="1789044" y="3949148"/>
            <a:ext cx="49298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Presentación Proyecto Ciclo 4</a:t>
            </a:r>
            <a:endParaRPr lang="es-CO" sz="3600" b="1" dirty="0">
              <a:solidFill>
                <a:srgbClr val="FF0062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45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D1D0ECFD-194C-AA44-9626-5C5876256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623065A-9EAF-421F-A85F-ED4BE8227703}"/>
              </a:ext>
            </a:extLst>
          </p:cNvPr>
          <p:cNvSpPr txBox="1"/>
          <p:nvPr/>
        </p:nvSpPr>
        <p:spPr>
          <a:xfrm>
            <a:off x="1219200" y="1148935"/>
            <a:ext cx="6891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FARMACIA</a:t>
            </a:r>
            <a:endParaRPr lang="es-CO" sz="3600" b="1" dirty="0">
              <a:solidFill>
                <a:srgbClr val="FF0062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586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C5487DE-067C-2245-AD85-8593F0456908}"/>
              </a:ext>
            </a:extLst>
          </p:cNvPr>
          <p:cNvSpPr txBox="1"/>
          <p:nvPr/>
        </p:nvSpPr>
        <p:spPr>
          <a:xfrm>
            <a:off x="1219200" y="1148935"/>
            <a:ext cx="6891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Equipo de Trabajo</a:t>
            </a:r>
            <a:endParaRPr lang="es-CO" sz="3600" b="1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FDB5B472-8D28-4BF0-BD77-D5B5358D7D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38091"/>
              </p:ext>
            </p:extLst>
          </p:nvPr>
        </p:nvGraphicFramePr>
        <p:xfrm>
          <a:off x="1024467" y="2209800"/>
          <a:ext cx="993986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7973">
                  <a:extLst>
                    <a:ext uri="{9D8B030D-6E8A-4147-A177-3AD203B41FA5}">
                      <a16:colId xmlns:a16="http://schemas.microsoft.com/office/drawing/2014/main" val="4110684734"/>
                    </a:ext>
                  </a:extLst>
                </a:gridCol>
                <a:gridCol w="1987973">
                  <a:extLst>
                    <a:ext uri="{9D8B030D-6E8A-4147-A177-3AD203B41FA5}">
                      <a16:colId xmlns:a16="http://schemas.microsoft.com/office/drawing/2014/main" val="1914481776"/>
                    </a:ext>
                  </a:extLst>
                </a:gridCol>
                <a:gridCol w="1987973">
                  <a:extLst>
                    <a:ext uri="{9D8B030D-6E8A-4147-A177-3AD203B41FA5}">
                      <a16:colId xmlns:a16="http://schemas.microsoft.com/office/drawing/2014/main" val="1933823969"/>
                    </a:ext>
                  </a:extLst>
                </a:gridCol>
                <a:gridCol w="999711">
                  <a:extLst>
                    <a:ext uri="{9D8B030D-6E8A-4147-A177-3AD203B41FA5}">
                      <a16:colId xmlns:a16="http://schemas.microsoft.com/office/drawing/2014/main" val="3109552636"/>
                    </a:ext>
                  </a:extLst>
                </a:gridCol>
                <a:gridCol w="2976236">
                  <a:extLst>
                    <a:ext uri="{9D8B030D-6E8A-4147-A177-3AD203B41FA5}">
                      <a16:colId xmlns:a16="http://schemas.microsoft.com/office/drawing/2014/main" val="2286280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Nombre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Apellido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Identificación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Edad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Responsabilidad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023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 err="1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Delwin</a:t>
                      </a:r>
                      <a:endParaRPr lang="es-CO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Padilla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1006886939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20</a:t>
                      </a:r>
                      <a:endParaRPr lang="es-CO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chemeClr val="tx1"/>
                          </a:solidFill>
                        </a:rPr>
                        <a:t>Arquitectura de Software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719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Diego</a:t>
                      </a:r>
                      <a:endParaRPr lang="es-CO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chemeClr val="tx1"/>
                          </a:solidFill>
                        </a:rPr>
                        <a:t>Molano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chemeClr val="tx1"/>
                          </a:solidFill>
                        </a:rPr>
                        <a:t>1121848333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chemeClr val="tx1"/>
                          </a:solidFill>
                        </a:rPr>
                        <a:t>Diseño Base de Datos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53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chemeClr val="tx1"/>
                          </a:solidFill>
                        </a:rPr>
                        <a:t>Karen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chemeClr val="tx1"/>
                          </a:solidFill>
                        </a:rPr>
                        <a:t>Castro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chemeClr val="tx1"/>
                          </a:solidFill>
                        </a:rPr>
                        <a:t>1096185621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chemeClr val="tx1"/>
                          </a:solidFill>
                        </a:rPr>
                        <a:t>Asesora legal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63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chemeClr val="tx1"/>
                          </a:solidFill>
                        </a:rPr>
                        <a:t>Carlos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chemeClr val="tx1"/>
                          </a:solidFill>
                        </a:rPr>
                        <a:t>Salamanca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chemeClr val="tx1"/>
                          </a:solidFill>
                        </a:rPr>
                        <a:t>1052385085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chemeClr val="tx1"/>
                          </a:solidFill>
                        </a:rPr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chemeClr val="tx1"/>
                          </a:solidFill>
                        </a:rPr>
                        <a:t>Diseño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372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9512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C5487DE-067C-2245-AD85-8593F0456908}"/>
              </a:ext>
            </a:extLst>
          </p:cNvPr>
          <p:cNvSpPr txBox="1"/>
          <p:nvPr/>
        </p:nvSpPr>
        <p:spPr>
          <a:xfrm>
            <a:off x="1219200" y="1148935"/>
            <a:ext cx="8878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Que espera lograr con su prototipo</a:t>
            </a:r>
            <a:endParaRPr lang="es-CO" sz="3600" b="1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B782968-4C3F-7941-A998-557C429F3572}"/>
              </a:ext>
            </a:extLst>
          </p:cNvPr>
          <p:cNvSpPr txBox="1"/>
          <p:nvPr/>
        </p:nvSpPr>
        <p:spPr>
          <a:xfrm>
            <a:off x="1166191" y="1910172"/>
            <a:ext cx="975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Con la actual situación sanitaria que se presenta, se propone una solución para ofrecer un servicio de domicilio en farmacias.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Con sistemas de control y administración de clientes – productos  - inventario y domicilios</a:t>
            </a:r>
          </a:p>
        </p:txBody>
      </p:sp>
    </p:spTree>
    <p:extLst>
      <p:ext uri="{BB962C8B-B14F-4D97-AF65-F5344CB8AC3E}">
        <p14:creationId xmlns:p14="http://schemas.microsoft.com/office/powerpoint/2010/main" val="3433937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C5487DE-067C-2245-AD85-8593F0456908}"/>
              </a:ext>
            </a:extLst>
          </p:cNvPr>
          <p:cNvSpPr txBox="1"/>
          <p:nvPr/>
        </p:nvSpPr>
        <p:spPr>
          <a:xfrm>
            <a:off x="1219200" y="1148935"/>
            <a:ext cx="10508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Necesidad insatisfecha y mercado a impactar</a:t>
            </a:r>
            <a:endParaRPr lang="es-CO" sz="3600" b="1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B782968-4C3F-7941-A998-557C429F3572}"/>
              </a:ext>
            </a:extLst>
          </p:cNvPr>
          <p:cNvSpPr txBox="1"/>
          <p:nvPr/>
        </p:nvSpPr>
        <p:spPr>
          <a:xfrm>
            <a:off x="1166191" y="1910172"/>
            <a:ext cx="9753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Los largos tiempos de espera en el despacho de los medicamentos. 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Aglomeración de usuarios en un solo sitio para reclamar medicamentos.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Las distancias a recorrer para reclamar los medicamentos.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Perdida de tiempo por faltantes en los medicamentos.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Mercado a Impactar: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Particulares</a:t>
            </a:r>
          </a:p>
        </p:txBody>
      </p:sp>
    </p:spTree>
    <p:extLst>
      <p:ext uri="{BB962C8B-B14F-4D97-AF65-F5344CB8AC3E}">
        <p14:creationId xmlns:p14="http://schemas.microsoft.com/office/powerpoint/2010/main" val="4176279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C5487DE-067C-2245-AD85-8593F0456908}"/>
              </a:ext>
            </a:extLst>
          </p:cNvPr>
          <p:cNvSpPr txBox="1"/>
          <p:nvPr/>
        </p:nvSpPr>
        <p:spPr>
          <a:xfrm>
            <a:off x="1219200" y="1148935"/>
            <a:ext cx="10508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Vigilancia Tecnológica</a:t>
            </a:r>
            <a:endParaRPr lang="es-CO" sz="3600" b="1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B782968-4C3F-7941-A998-557C429F3572}"/>
              </a:ext>
            </a:extLst>
          </p:cNvPr>
          <p:cNvSpPr txBox="1"/>
          <p:nvPr/>
        </p:nvSpPr>
        <p:spPr>
          <a:xfrm>
            <a:off x="1219200" y="1795266"/>
            <a:ext cx="9753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Principales Ideas Encontradas:</a:t>
            </a: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Cruz Verde – Drogas la rebaja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Que se descubrió?</a:t>
            </a: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Servicios que presta: 24 horas – domicilios 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Que se conoció?</a:t>
            </a: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Grandes plataformas para atención nacional. 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Como aporta al proyecto la información encontrada?</a:t>
            </a: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Integración de fidelización de clientes.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Es suficiente a información encontrada?</a:t>
            </a: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Falta información referente a las Tecnologías utilizada para las bases de datos utilizadas por estas farmacias.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035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C5487DE-067C-2245-AD85-8593F0456908}"/>
              </a:ext>
            </a:extLst>
          </p:cNvPr>
          <p:cNvSpPr txBox="1"/>
          <p:nvPr/>
        </p:nvSpPr>
        <p:spPr>
          <a:xfrm>
            <a:off x="1219200" y="1148935"/>
            <a:ext cx="10508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Con que se cuenta? </a:t>
            </a:r>
            <a:r>
              <a:rPr lang="es-ES" sz="2400" dirty="0">
                <a:solidFill>
                  <a:srgbClr val="403B56"/>
                </a:solidFill>
                <a:latin typeface="Ubuntu" panose="020B0504030602030204" pitchFamily="34" charset="0"/>
              </a:rPr>
              <a:t>Detalles específicos</a:t>
            </a:r>
            <a:endParaRPr lang="es-CO" sz="2400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B782968-4C3F-7941-A998-557C429F3572}"/>
              </a:ext>
            </a:extLst>
          </p:cNvPr>
          <p:cNvSpPr txBox="1"/>
          <p:nvPr/>
        </p:nvSpPr>
        <p:spPr>
          <a:xfrm>
            <a:off x="808382" y="2254728"/>
            <a:ext cx="9753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Que habilidades, estudios y conocimientos posee, que puedan ser aplicados en el desarrollo de su prototipo?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Conocimiento en el diseño de multimedia fotografía y video</a:t>
            </a: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Conocimientos de programación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Con que recursos cuenta para el desarrollo de su prototipo? Hable de equipos, materiales, insumos y otros que no sean dinero.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4 </a:t>
            </a:r>
            <a:r>
              <a:rPr lang="es-CO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und</a:t>
            </a: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CO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Equipós</a:t>
            </a: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de computo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324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C5487DE-067C-2245-AD85-8593F0456908}"/>
              </a:ext>
            </a:extLst>
          </p:cNvPr>
          <p:cNvSpPr txBox="1"/>
          <p:nvPr/>
        </p:nvSpPr>
        <p:spPr>
          <a:xfrm>
            <a:off x="1219200" y="1148935"/>
            <a:ext cx="10508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Patrón de Arquitectura</a:t>
            </a:r>
            <a:endParaRPr lang="es-CO" sz="2400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B782968-4C3F-7941-A998-557C429F3572}"/>
              </a:ext>
            </a:extLst>
          </p:cNvPr>
          <p:cNvSpPr txBox="1"/>
          <p:nvPr/>
        </p:nvSpPr>
        <p:spPr>
          <a:xfrm>
            <a:off x="808382" y="2254728"/>
            <a:ext cx="975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Descripción de la arquitectura de software a utilizar? Como beneficiaria la arquitectura seleccionada a mi proyecto?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910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A5C6A51-1935-D64B-B852-F2BE61961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AC1FB02-C3EC-4E92-A221-00C55B09AECD}"/>
              </a:ext>
            </a:extLst>
          </p:cNvPr>
          <p:cNvSpPr txBox="1"/>
          <p:nvPr/>
        </p:nvSpPr>
        <p:spPr>
          <a:xfrm>
            <a:off x="4267200" y="817631"/>
            <a:ext cx="5777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Modelado Prototipo</a:t>
            </a:r>
            <a:endParaRPr lang="es-CO" sz="2400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1B85FAB-9D9A-4546-92DC-416F702CCB73}"/>
              </a:ext>
            </a:extLst>
          </p:cNvPr>
          <p:cNvSpPr txBox="1"/>
          <p:nvPr/>
        </p:nvSpPr>
        <p:spPr>
          <a:xfrm>
            <a:off x="808382" y="2254728"/>
            <a:ext cx="975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Copiar y pegar imágenes prediseñadas el prototipo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590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institucional versión 1" id="{F3C07190-F706-40B0-AEF3-D2B6027D0964}" vid="{99726FCE-C218-418C-A1EE-4FAB13676F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1014</TotalTime>
  <Words>302</Words>
  <Application>Microsoft Office PowerPoint</Application>
  <PresentationFormat>Panorámica</PresentationFormat>
  <Paragraphs>72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Arial</vt:lpstr>
      <vt:lpstr>Calibri Light</vt:lpstr>
      <vt:lpstr>Ubuntu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Carlos javier Salamanca guevara</cp:lastModifiedBy>
  <cp:revision>19</cp:revision>
  <dcterms:created xsi:type="dcterms:W3CDTF">2021-04-09T17:18:33Z</dcterms:created>
  <dcterms:modified xsi:type="dcterms:W3CDTF">2021-11-24T02:29:40Z</dcterms:modified>
</cp:coreProperties>
</file>